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12" Type="http://schemas.openxmlformats.org/officeDocument/2006/relationships/hyperlink" Target="https://kb.epam.com/display/CTOOCC/Quality+Attributes+and+Metrics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427</Words>
  <Application>Microsoft Office PowerPoint</Application>
  <PresentationFormat>Widescreen</PresentationFormat>
  <Paragraphs>182</Paragraphs>
  <Slides>37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118</cp:revision>
  <dcterms:created xsi:type="dcterms:W3CDTF">2018-07-24T14:16:13Z</dcterms:created>
  <dcterms:modified xsi:type="dcterms:W3CDTF">2018-08-23T11:19:20Z</dcterms:modified>
</cp:coreProperties>
</file>